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Modalen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938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6D9C0C-A97A-D9FA-1694-5E0F3F0F9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6102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5412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8CCA345-F2EC-8BC8-1CDC-9E0D19F4E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E53624-7C44-B29D-ED20-2EDDF86A5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5442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7E86D7D-969D-9BCB-CCED-76D425A60B1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9441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4 379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0912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EEEC12-3942-4214-7299-C8A928DF9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239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2 857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9E6936-A19B-5F23-2275-E8BE92503B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96F79B-F217-4416-6A6B-DC0476B3E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108DE0-78BD-1961-F311-886C014FB8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A76141-FA67-9947-AF7B-EFB51369C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A204C5-5545-403C-EC0C-1C2ED9B70C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696529-3855-D37D-9345-A735D244F8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8E3B04-CC8F-BE61-63B9-08BC0AE14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CB9BE6-4438-616C-DB0E-76762C22C4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42D2A2-CC2D-00BA-3B31-930AF45E0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2025-04-15T07:25:54Z</dcterms:modified>
</cp:coreProperties>
</file>