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Vaksdal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27338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12 856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13 413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11 648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14 906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8963AA0-FA38-2360-B966-DEBEDD878C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088425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790993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C22ECD6B-6BDE-1163-45CA-58070717F4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D4ACD1D-2D9A-899D-EE1E-77BAE978B1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713640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14 906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D17A4120-7E0A-FF01-6B01-04369233C74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42948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4 503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4 503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14 906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14 906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322612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5 782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8 479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ED910ED-63F5-241B-50C5-B14F0F8D49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711021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11 687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8209F46-E622-4207-5E18-F874B72584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DB7759B-A09A-C31D-D026-B2CAA1F1FA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6C63395-595A-6476-45B7-50238B7561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626B50F-A4A4-FCD8-FF98-D58F5359AE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208DD5E-F297-55F8-2ECC-FC7926E97F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8393EF4-955E-218F-728E-ABE3EAB768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21FE20F-8D8D-00B1-1105-BFCB729024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4E15B5A-420E-82A0-2A99-8FF4CFBCD4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98ACE1A-23DA-DB7E-FC98-A82950AF07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2025-04-15T07:25:42Z</dcterms:modified>
</cp:coreProperties>
</file>