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Askøy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6528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6851A0-AA58-3171-2BEA-40E2EB0822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4649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9169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02E6E9B-7CD3-B011-C322-EB3C3E1FB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730245-D03F-FC3F-7081-7C3B0430A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2182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36E5D58-4161-BAC9-AA9A-B24103405E3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2135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4 753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1996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827D93-28E8-B156-EF4D-938A339A4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2209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F4C41E-EAD4-2EBA-1679-039D89F8AA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51885D-9B0D-1389-EEC7-FE959D667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90DB08-B002-D3C9-313B-403D4909C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61B211-8765-6803-616A-03D618832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CEF1BF-67CD-E881-A600-F071E22248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C295AE-792C-F4A0-01CE-57F945220F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A7C844-4300-4101-9AF2-CD89B7763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9DFF53-EAC3-CA86-2935-17CAAE59D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FD2D1A-595F-3342-6EA5-0CC90E505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2025-04-15T07:25:29Z</dcterms:modified>
</cp:coreProperties>
</file>