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Øygarden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9096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26 307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BF124C-0107-701D-311C-BC04A2F05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57153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6038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3F6BDDB-9233-F94D-9A09-4B69B8B46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3AEB67-D5C4-BE14-2BAB-369498BA5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24452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26 307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802E179-24F5-E455-0904-376E8324D47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1330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21 323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23 075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25 922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26 307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13206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18 754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F4997C-2C75-4B77-6C9A-244649B60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73130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12 434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EF54E3-1848-3723-315C-0776E5B56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B78EA17-2E94-04F4-FAED-EF4815C50A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0A39D2-CB64-1836-34D2-F80BB839B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85642B-A772-9DB0-ED95-5862FEC45E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F4CBC3-2D7C-4890-4F9F-32FA781B5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4D7B97-D2C4-6F42-7926-502E1B3A6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7F8CE0-EAE7-8E13-01E7-CE9570DAC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D863AC-5BD9-49CE-E29F-63035AED6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A94C7C-205F-892C-F869-55B6C4DD5D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2025-04-15T07:25:16Z</dcterms:modified>
</cp:coreProperties>
</file>