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Austevoll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93245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3 543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3 503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35A9771-C11C-6FCC-F1BF-A15A4B7786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786150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369142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495C0F44-61A6-1613-B4AA-C8B28170E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CF6C802-09C7-2031-CD54-21C4083106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272185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FA6EE8DF-C806-86E2-848E-36A8C1BAD51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94029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3 899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89087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E8EFB28-69ED-BD00-6040-F864069311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915302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1 860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0F97A93-6CF6-C7B9-2A8C-4EC89A015C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1"/>
            <a:ext cx="510059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8A36FDB-14F3-924F-DC27-D63AEB9AA8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5F90CDD-CABF-1B1E-2EA8-DC6BE06FD8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DBA2C52-0561-BE5E-C863-72505A137E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E0BB75B-01E9-2D2F-5FD9-F5DAEC631C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059C7B1-A8E2-3341-5EA0-F56B9DE4FF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743C2EC-EA6C-F128-E76B-C1235C404E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04B4F5F-2ED9-734F-4E11-2177694372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D327BFA-1167-9877-EB93-7DD783B934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2025-04-15T07:25:03Z</dcterms:modified>
</cp:coreProperties>
</file>