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Samnanger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26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204765-52EB-63A6-A505-1F6FFFD3B0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64111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925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3942477-59BC-257E-542E-878E0259EB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B20066F-9CEA-865A-A232-C45055BC88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4230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A0EB2A3-AEF8-2E92-5A0E-E6226D64D65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89297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5 415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45207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466BA5-D77A-42EA-D5F6-BEA878759E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14824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4 270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2A0419B-C606-006D-2427-DF1CA6ECA1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CE03462-23B5-6AEE-588C-266FA5E6B6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28A6D21-5F0B-CB90-1361-021D09BD29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E87DA0-8931-E293-1A79-63BB897CA4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148A755-3327-F1C9-25EC-EE75B64D98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EE9716-18F7-A6BE-907B-B7AE35EAF8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442F1C2-71B7-F65B-AECE-618E3B95FA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CEFD6CC-2836-BC3E-5476-955057168F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5859616-B8B9-A2EA-F325-786874BDEC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2025-04-15T07:24:38Z</dcterms:modified>
</cp:coreProperties>
</file>