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Kvam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952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756B0E-38BA-9086-5BA7-179C1E8507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937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246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1B97F56-B7A6-0BC4-068F-65342ADAB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E593FE-01DF-2176-10B3-CAB00E20C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8559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4D9DD42-973F-A01D-30A8-8AF818014AA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2020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8760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2E873F-B574-3407-BD5C-D4244C397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4832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4 584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6F4986-C786-4118-CA9C-EFF9E42446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EB2A60-D310-CE1F-9372-1192E514B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5D4578-547B-677B-2FD8-A040E06E1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D972EA-961C-99CB-C5C7-D22E8AFEF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46A5AA-D014-3877-0FFC-E0E7389824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01C443-8C7D-99BE-DA4C-ADB8CA8E4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0E5BFE-8E76-53AF-FF97-4A9C7960E8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AAA668-0A8A-0F9F-6993-91DD2C9BC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DEB75A-E449-6682-D565-143F3AA65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2025-04-15T07:24:25Z</dcterms:modified>
</cp:coreProperties>
</file>