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59" d="100"/>
          <a:sy n="159" d="100"/>
        </p:scale>
        <p:origin x="1752" y="14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4/15/2025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4/15/2025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Voss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04652113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6 530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16 494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10 998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952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6 796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17 445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D3DA0AB4-2897-1E12-8368-3C873EED826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89326815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54802494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38E29A75-2008-D235-D712-960F5BAB924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718141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421B095E-C513-0698-A774-5A752EC2611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52866986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12/2024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17 445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31.12.2024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40697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både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7EA8672B-D7B0-F670-EB86-5AC1A5CF4212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07594633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2023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6 482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6 482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6 482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kommunesamslåing må vi begynne å med historikk på nytt i 2024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88633814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2 983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839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13 624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både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B48467A2-0FF7-7826-C8F0-CC8A0B0EC5B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509105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75921958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5 525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914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11 007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C26FF852-F426-A79E-4EF6-4C858C9DF61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1"/>
            <a:ext cx="5100598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F268C28E-E777-10D6-4396-9FEFAD68EB8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405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04491A70-FF6E-B597-4F65-799C6B3EC66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0"/>
            <a:ext cx="37041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CA54D1E1-E7A5-862D-71EB-D8C05780136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05453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028FBF24-EA56-F805-88B1-974D07B8876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0"/>
            <a:ext cx="3704706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6E0F30D0-8785-548A-C085-3D02808B4C5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5284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7B9BA9A3-CCE4-31ED-D495-DAF3EA332C2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80161ACD-582D-ABF4-6E61-B5F94386550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18141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842593AC-4A67-8FC5-E360-0AAD8BE3FC5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0"/>
            <a:ext cx="371679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765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571</cp:revision>
  <cp:lastPrinted>2017-07-27T06:02:26Z</cp:lastPrinted>
  <dcterms:created xsi:type="dcterms:W3CDTF">2012-04-19T09:19:28Z</dcterms:created>
  <dcterms:modified xsi:type="dcterms:W3CDTF">2025-04-15T07:24:12Z</dcterms:modified>
</cp:coreProperties>
</file>