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Ulvik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11750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14 614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14 614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71DEB83-F231-E754-0485-B9A48DFA06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42598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91633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637B5BB-87E3-4E8C-5C38-69169FF54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6887AD6-77C7-EAF9-4876-01CC10D5BE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30334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EC24DE0-BF4E-6443-DF94-0F7AB03B833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934502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14 614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30491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11 528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4F512C-D7D4-B1C8-2055-87305A4EDE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1845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8 160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622AE02-A6B2-49D7-6A28-FE5FC96D8E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C8BDAC-F8ED-D32D-FB81-9D8664180C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0A32A38-B94F-A35F-11D9-E840D09009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C27C7B8-B37A-F4C2-0F3B-FFA0AE73BE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18F2F71-BC99-FE5D-78EB-162865F6DE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E77B34A-8703-3AEA-99E5-4C5A76C646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BE4BB83-629C-EC47-5DD3-ADBE778857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D2A5D52-0EAC-87C2-3A50-C1C2A2BE0E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0282E6B-12B2-F23B-7966-C8B320A1FC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2025-04-15T07:23:59Z</dcterms:modified>
</cp:coreProperties>
</file>