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Eidfjord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88193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A3FE22E-6E6A-345F-A6F5-8160D7B3D7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16218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14859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DA7A02A6-67A9-A675-84AA-99D982F807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A394E18-1805-DA2E-175C-08754DD28A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373576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2F72914-0B30-8DC7-BE94-A17048D1C8B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13250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35662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8DA41AC-0B6E-5CCE-053A-6F69746217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67940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1 722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1FEE926-B5C8-0270-CCB6-BF7A682B79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1B95351-C24C-EDE7-4F74-AB85D3047A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3016A44-E38C-9507-4A7F-77A81FB862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CDFDD09-0050-1DAB-87B5-9C620BAE99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FEB3A34-84AB-D61E-E5F4-4443B652DA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C773916-862C-5CAC-B983-750BF7A00D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BA6616E-6E90-3425-89BD-33560127E6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1D735BF-E3A6-6625-42D7-D5AEB5BD22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C2EC5D2-CEE0-B86E-3D30-49CFC0236D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2025-04-15T07:23:46Z</dcterms:modified>
</cp:coreProperties>
</file>