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Ullensvang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724621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5 826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8 428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8 428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D3454C2-B2FB-251B-3AC8-E1F9D40085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86176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42894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D60BD419-999C-98B6-B034-7134736B6D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15EEF9D-0A8C-FFB3-D7E2-A9E737C2EA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42381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8 428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892CA5F-F190-224A-8C9A-68BB4CB45CF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29825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8 322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8 322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18848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4 904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BDB3F07-E505-FFF0-69A8-A0F6084647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76786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4 467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1CF1E97-1193-4BC2-1B09-1D67F0C273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FF95BDA-23BC-61C8-F007-2A9D054452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5CE3586-81E6-8BC8-1590-675C5BCF8C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8A88C41-AA35-CF9A-1500-12C3D722D9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6DAA00C-3513-D2C2-FDAD-C93D83AF4C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A0A9C5C-FDF0-9E23-2535-40D3DB7668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D00E072-F773-53C5-45CD-3B6118DDF8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6189DCE-0C0E-5FB5-B21C-942950A3A7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3A1BEB6-0455-17B1-AC9E-826966C04F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2025-04-15T07:23:34Z</dcterms:modified>
</cp:coreProperties>
</file>