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Kvinnherad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6104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85 116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11 598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94 734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0D37C5-04DE-2BDF-D5C4-BD8461AE3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64609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9492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9694AFF-E188-2C18-873D-0829274764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281321-FA5F-7FBE-30B2-6B9FB9F7A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41325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94 734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7CB4098-C6D6-7CC3-EC5F-9CEE05FDB8E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4244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94 734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94 734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94 734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8006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74 438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714691-607F-D791-E804-0C111320C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1312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29 911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57 285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7F6FAB-2ACD-9C41-0B92-7242CECE85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3E5112-CF36-D0BC-61D7-790995050B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3EC42B-CC28-EB03-4725-4D66B399DF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34C9C8-F687-CEFB-C0A8-99D0ABF5ED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98BB36-0A4B-2DEC-6D55-CA9CA0A94C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CCAE70-08AE-80AC-32EB-BCB9428207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F54CBE-51FB-ED7D-A0C5-7D2957B139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878E0D-B56E-759D-F6B3-91586DF754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5030A1-8200-B7C9-592A-80320E2CF9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2025-04-15T07:23:21Z</dcterms:modified>
</cp:coreProperties>
</file>