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Tysnes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9075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23 437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35DFC1-F670-5189-39E0-FD9FAC7BDA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9783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5834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B18E656-4347-9F8B-BED8-C24E7F1BF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0FBDD4-4315-7E97-E84B-088102C247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7082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34 927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676A65B-AFE0-3160-AA5E-4B05B7D7F1D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537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34 411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33 916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37 542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34 927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2776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400F32-7767-07C1-DDED-9B94191FD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1099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2 768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30 422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35CB6A-9EEC-F222-3823-E9CA0230AD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3769CC-6E71-4FE9-E41C-37FD696E60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2249A8-6449-89AB-8318-791066176D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885978-DE04-FFEA-35E4-6006A9436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53222B-49D4-9C50-C64D-44B6AC974C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203057-A407-84A7-192B-E994C1339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7FB040-6F01-9AB8-BAB4-779A7D190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A5602E-05ED-61B2-D1BF-54FEB6F6F7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57B5BD-8964-670D-EEDA-5E3CCB0841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2025-04-15T07:23:08Z</dcterms:modified>
</cp:coreProperties>
</file>