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Fitjar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8856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ADB263-2126-D2C6-2CC6-2834DF4E2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2515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8619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E4D517A-EC8F-6F68-5968-EE01F404B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7A18DA-ABB5-6BE1-7658-FF8132F66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8960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EEB15F6-D2FE-423F-54A3-9FE5827146A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2268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12 204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797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E5C551-1D00-C082-5A88-634FFBEBA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9821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2ADD0C-35DD-57C2-0F7E-C03B671FA3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6F63B3-AC8E-704F-A713-E153F7B3C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10CCCF-405B-C77D-68B0-76431C8EB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5DA7CB-0BE0-5FE3-FC3C-686B7D406D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988D08-FFBC-9407-5906-D9035B5BF7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B0BADC-26BB-1079-DDE3-4E92631AA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67FE3B-E7D4-B93D-7A1E-DAD9998BAE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ACCFBC-1B3A-82B9-3932-B5D8CFAC3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B5F8A2-B3C7-D113-1B70-546C168B3E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2025-04-15T07:22:55Z</dcterms:modified>
</cp:coreProperties>
</file>