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Stord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925836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22 170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33 037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15 436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15 880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33 741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467A066-C866-4A8C-976D-10B9A76025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24955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302380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276789E9-DD44-A449-7F4C-C9C90E540F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3AE2390-6482-20F0-B609-3C1929F8DB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643608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33 741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4D5B3E97-1E55-5E83-B998-40D7937CA02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349541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33 796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33 741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33 741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33 741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806352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11 211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20 363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2A8B80E-9601-0F7E-025F-5CE245D4AA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615843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15 551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15 402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21E6700-B84C-E38F-3F2F-FD2F9F8662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F1BA7C8-C13F-ADAC-1881-EFDC59E1B3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461685C-C7E1-E95C-6E89-F9F818236B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7C3E98F-CB33-526F-9643-BD24C1A885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9139C21-9FA0-E524-A26D-695A658BCD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17762E7-A897-1077-5555-F03CF228CB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19693B2-2524-76DA-7CC1-183EECA763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A2D8C6A-34ED-580F-6D5B-6E25594610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6BA617C-52E1-9942-669D-BD145574E1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2025-04-15T07:22:42Z</dcterms:modified>
</cp:coreProperties>
</file>