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Sveio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4082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99695C-B352-7A05-5032-A5F5976BB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8033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7730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8CB20FE-987C-D12D-36FE-5A12E510A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F6F769-3FB5-07A3-E463-E7A36EB42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454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9CB876A-EEA8-405D-5C6C-BEEF7DE865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0598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6889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B9E7DF-6A3A-734D-0F37-B13590801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022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BFA47A-7926-1803-D890-DAD11BF2F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8D8709-C910-997C-D88A-8E5C6C978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5131A3-7B51-13D9-1C4D-547F12682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98D467-9FAD-0E59-99A0-22B502F3F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7A53BB-8D8E-C00F-207D-9ED1000FC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F2632F-ECD5-6E99-0484-2EFA222F1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162EE6-2D82-080D-0208-46D620D35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2D0437-14F8-48BD-22A4-815FD91BA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BC2050-9F32-03FF-5CC3-B09CFE3702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2025-04-15T07:22:29Z</dcterms:modified>
</cp:coreProperties>
</file>