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59" d="100"/>
          <a:sy n="159" d="100"/>
        </p:scale>
        <p:origin x="1752" y="14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4/15/2025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4/15/2025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Etne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68240290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7 672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8 432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6 185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507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4 034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8 938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BD697667-04D0-CE3D-9889-B840E1D7596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99694934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98954645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3452FF73-B6C9-DCD0-1BA0-92D12EE3144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718141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117BE8A9-0142-CFBF-C245-C51124DB14A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23055049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12/2024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8 938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31.12.2024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40697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både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6E122C3E-6468-87E1-CE0C-84B65FB522DB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05724891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2023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8 938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kommunesamslåing må vi begynne å med historikk på nytt i 2024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95611897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2 127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2 295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4 516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både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9A75C30E-B2A0-1BC7-AD73-766F04499EC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509105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47250192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3 428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2 675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2 835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E2DD04A1-BDB8-A719-A333-73E4EA7254F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1"/>
            <a:ext cx="5100598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B8817F3E-53A6-2357-C292-6F703C146C2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405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D9CB0343-A54D-84CD-3353-2EA34298A1C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0"/>
            <a:ext cx="37041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B5B89D95-71CB-7CB9-79B7-7262BA500C6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05453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97F9E5FA-5374-3006-B554-C8CBC94FC62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0"/>
            <a:ext cx="3704706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7C117536-4FE8-3683-07DC-386B5127F20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5284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FA0D1983-01D4-2DD0-CF47-30CCC4C8D0D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03836907-6BB6-99CA-8B02-42EDC166A42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18141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F5664481-5A15-ADE6-0907-B85F1B441D3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0"/>
            <a:ext cx="371679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765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571</cp:revision>
  <cp:lastPrinted>2017-07-27T06:02:26Z</cp:lastPrinted>
  <dcterms:created xsi:type="dcterms:W3CDTF">2012-04-19T09:19:28Z</dcterms:created>
  <dcterms:modified xsi:type="dcterms:W3CDTF">2025-04-15T07:22:16Z</dcterms:modified>
</cp:coreProperties>
</file>