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Kinn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23860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9 403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E1AFF1-2FD7-1507-5ABE-67C5E6AC50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9241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1888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1C02A7B-AC73-ACD9-BB98-8A7EBE779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AF8285-F06D-DD39-E8DE-B0A94C28FF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138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20 245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775DAD8-849F-72BE-38F2-7E8B9785CD3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5973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20 210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20 210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20 210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7759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D9D086-CF6E-9C6A-5DFB-F4C595EA54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5795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18 419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992E3D-4B89-2B33-3974-A1098694E2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E3BDA7-0C6B-E227-CB5E-9BD3E67E8F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421873-69F2-8B94-9990-5D267CA1F7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CABD36-43D0-9E64-5A1A-0C7F4D381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BCCAC7-F2F9-12A7-2A15-995A757A1D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E1D37A-1769-218D-3EB8-AE10C5F73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41E3FE-D126-D491-D168-3A6422706C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C6E5D4-A5D2-57C8-19F6-6415759DA1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DEC3EA-6AA0-12AC-179F-45239FF0A1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2025-04-15T07:22:03Z</dcterms:modified>
</cp:coreProperties>
</file>