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Bergen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85833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99 397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137 155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123 667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75 208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142 765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67BB8F-DC40-01B2-F28A-C4CE6E5E31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77020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05720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C30CFDC-6644-C76F-0A97-70231A8044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FF46F2E-701E-6564-FA1F-E6CD1BD8D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9384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142 765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6048CD5-F888-2497-F81F-3CE5460AA44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45032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36 173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80 977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115 063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136 461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617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41 906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94 850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AE449C-4628-CD1F-CC71-177486D2D4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94597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74 256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10 706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57 803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C022D9-45B9-CE8B-DAAC-0B5E0C1133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FBA1A7-F420-F123-0151-1842CFE4CC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C17AE2D-DB65-5E9F-4D4E-3A56B796E3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865AE1F-4D3B-C710-2205-0D1AD5FC0A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85C3AD6-1E4A-764C-F224-2FF47469BF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195E0AB-717D-3093-9271-1CC6DFC612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A6CAA4-4BF3-ECDE-B130-0BEBDC5488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BFA239-65C9-D49C-487D-E54D7B2253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9EDD0A-BB30-0A4D-03B9-0C7B699EDB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2025-04-15T07:21:51Z</dcterms:modified>
</cp:coreProperties>
</file>