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Agder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066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111 306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51 046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180 205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B10772-ADE4-1758-C22E-B979D5104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5383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300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A52E3C2-7814-FA52-EB38-6341BD0E4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49741E-3A0E-C955-A935-24CCD2526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9865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186 629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866F1AC-3D66-05CE-EF61-CBE40158CB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444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85 603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86 403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030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70 946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9 864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105 659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F0AF18-2531-F1E3-038F-F195FCB1F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103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87 238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87 010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E2F50-0461-6D85-493B-5EA6D8BEE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A54241-3678-B18E-5CA2-981B635D9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55EC89-981D-A39F-FEC3-EE2DEF681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DB43E4-E583-5CA1-81EB-CB64F79EC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889F5D-D9A7-0611-0560-5E02C50947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E56AEF-6093-938E-CBE4-E777C4AA6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46FDEC-CA82-1EA5-EABF-ACBF93B12E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A67290-9BCA-5CC5-FA3F-50468E562E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DD3C88-714B-45FB-22B1-DD7774151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2025-04-09T11:49:05Z</dcterms:modified>
</cp:coreProperties>
</file>