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Åseral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205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199F91-B9C0-CC1D-1B07-DA67BF9CB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4955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8075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69955F1-10A0-D6C5-11EB-79CE651C7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501F6F-C10C-9303-141D-DD36F644BC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1970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10ED4E6-807D-5716-CCEA-48C65E2E91F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3667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4527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9C9BEE-C033-1C2F-5333-F83DB33B0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0249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E72076-BE21-0F1D-171B-AD62F51D08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B5EAA8-F28A-3D39-4423-D0756413C7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CA9295-BA0C-9BD3-0BD5-210CB50423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C54AA3-6610-B3FE-30AC-B3B2E7526F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84B6E2-3027-D793-D659-789CF6CA47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A17D8F-B03E-9D16-4F95-03D965E0D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CD39DA-10E9-4C34-2CB2-2FC3A48221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2E2359-E50D-ABDB-7688-18F65B119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746C61-3F26-9DB3-0723-364654E165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2025-04-15T07:21:38Z</dcterms:modified>
</cp:coreProperties>
</file>