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Vennesla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652667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12 966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19 108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14 565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20 203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3C53C71-0C54-4BB4-8074-C73C87B566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272088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919075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DEC20F61-8E35-5CB3-A521-E9C5B5C7C6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BC6EAF6-026A-8E7B-28C1-80F938B6E1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387751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20 203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9266E822-7E7D-30A7-47DF-B632A6FF25C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705826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231076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9 953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9 702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3BC6743-A01F-B243-EF59-ED259F7ED1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760475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11 948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7 640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B42ADD0-AEED-0C95-AD75-ACDA9E38A5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8470218-49AE-B1AE-8B9B-334805C898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837C01C-8330-9CA5-6B47-37ABDAE495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26EEAFA-AB25-3B83-3AA3-9F1C4F8EAB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51B3FB9-1CA8-D390-E787-F73851FC78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ED7EC16-E611-CD36-1A28-ED7C52F30E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7D61E55-B8A6-0261-CBD5-26807BAF14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DB22FC2-3895-DEF2-05B6-B6AC1C5A46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88577FB-8DB1-3797-7760-6513BF8A3C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2025-04-15T07:21:25Z</dcterms:modified>
</cp:coreProperties>
</file>