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Iveland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50905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4939CC-9A75-A378-4FA6-D4982B796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71129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28451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C070A48-B7D7-FD25-F3DE-A01E4F59BE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143133-C8AA-FB43-358F-34AE950D30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7546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0398645-0C64-F19C-A8F6-068ADEF3306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9880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9762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F3A503-6BB6-0850-C761-D7C963C4DC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417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18350F-EFB1-2C7C-9237-206ECF7F0E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3830A0-7063-2E50-2EAD-A00D8C9353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39D1D5-C3DE-D47D-8838-83BE18603F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9A689A-DC1E-1DEF-F3CE-F644C257C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F8B01D-F1BB-C399-3D2E-CB1FC618E8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BADC77-F423-E71D-53C2-8308FF6058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BAC7A7-45AA-6911-E82E-8314121C77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D0AB0E-71F3-3BA4-62F1-E2D05BEAE3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F25D6B-A046-B256-F3DF-28B57041DC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2025-04-15T07:20:59Z</dcterms:modified>
</cp:coreProperties>
</file>