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8962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37956B-8783-0FDE-6B82-3DBE7F341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3470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3204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7660C7D-D896-5209-6551-FA5B308AF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35838F-E856-FE4E-B539-FC6B553BA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896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9C8A452-A58A-211C-2113-77B71ADE07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0349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2444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E41C0A-4A33-B550-14E8-CCC9CA28F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5890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D225D2-19CB-1016-513B-0F8811ADC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C21505-C776-3C23-73C8-BAD4BA5AD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24AD33-1E8C-D948-C830-282A2882A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F94BA4-58EC-81D8-566C-888EE93C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A73AA3-DC4A-E3E8-F9F3-F2B98B01D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240F18-ABAA-7E47-8AF3-C0AA586AD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2F0CEB-DD66-3F48-5744-A37E0E784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2D790B-2C88-5BB2-EC02-9124A391F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635E5B-2BF5-4074-95B5-7805CD665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2025-04-15T07:20:46Z</dcterms:modified>
</cp:coreProperties>
</file>