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Birkenes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9253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38D592-D8AE-3968-FD73-9DDC61826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2346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0693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E513233-65D6-2893-8A85-C79C80938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108614-FEC1-F7BA-C99F-47600308D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4202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BAC8E9D-B07F-708C-B108-74681B7475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5500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6121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07DE11-9DEF-6CDE-243E-444643304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371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6 068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0CFC21-E93A-FEA3-2B1D-9C9D1ED950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66FE35-3814-BFA3-8B6D-6EBCFCDA1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4DC783-A811-0561-96D5-B4BA8F20E6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3A35E2-7662-27D5-C379-029606CEC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D6F84A-2044-C5E0-91E8-D478AC83EF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40C43B-26CA-1254-3636-86CA770E3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C0C239-7983-636E-DB17-394E9C2AB8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5A9229-5F0F-0A75-130F-51B4C6743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00A807-24F4-B785-28AF-4EA5B6D39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2025-04-15T07:20:34Z</dcterms:modified>
</cp:coreProperties>
</file>