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Lillesand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8391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19 228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19 911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27 216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91918C-B449-A487-DCAD-2CFD421BE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0200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82071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3FE5665-4511-1A7D-E450-4B49AF4E0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6015A0-5D29-40D6-5B00-188A9EE228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2894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27 216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FE466ED-782C-D274-66C4-6BFF1E5E41B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6588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1622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14 528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9C9291-FC2C-8578-89DB-2D428C79E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6753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16 879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F837D6-0E8F-1093-BA1D-3A0FC8A609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BF5DEF-56E3-CE88-C0B0-9B77A6C854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9BE3BF-4677-879C-AB7A-532CC3214A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9FF966-7179-7835-4FE3-4F9F94F5CF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54D3A0-A815-8ABA-5571-1CB6CA4911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C224FB-597F-05E4-2E5F-EBC19DCDB8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BC9439-810B-0D3E-071D-06063D716B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AE609B-53B1-EC10-D046-B48EA0740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3A083B-339A-771E-694C-BAAED7525F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2025-04-15T07:20:21Z</dcterms:modified>
</cp:coreProperties>
</file>