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6919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64DFBD-47C7-22B0-AEF8-F5A51D377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7624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9826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12BF07B-E616-D5AE-EEC9-788815020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DC76EC-2C09-2F94-E68F-13C167B0F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9937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014553D-F403-2606-EECC-81AB8F444F9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2688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0312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B3983F-E363-59FF-B48E-E2FADA447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0177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98900C-4DC7-F40F-54CF-F3D02F8779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5E45D5-06CA-0DB4-AE81-0CB58419E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70948D-BBB0-664D-65FE-9EBE6B9F91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E8CD24-6F99-34C1-DF6B-E85289CAC9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8990E0-EB76-3CEC-D197-5E4C2432D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D7AC17-7DD4-AE2E-B2B8-3B5060E20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A46213-88F5-EC7B-C84E-1BA72A3D7A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0F2CF6-1CD0-DDCC-B338-187581B42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AE7601-9850-1791-F973-FA9F2201D8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2025-04-15T07:20:08Z</dcterms:modified>
</cp:coreProperties>
</file>