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Tvedestrand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755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D3F41B-0913-E556-DF03-14F98B368D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270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65788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C655EA1-FF0E-839E-EBE0-5A3DF0E41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2BEC3B-7702-7295-4993-27B6B6FFA0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98917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E4D84E6-A061-B400-4BCE-62F6C6A99DF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04776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9403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584971-03CD-FD59-5295-1E0F788FA3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42322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1052209-D6E4-A272-DDE8-C24053B0A6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F0BAA5-17FB-5DC7-F0F4-58A8ECF15C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686D17C-BC9C-C9DC-F875-2276E49CB0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6C6936-E95E-E052-5FA4-238BA06123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948D2E2-1D97-59B2-53DF-0B6089CD93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E3B3AA0-8506-552C-3576-F61EF8F4F2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EF9CFC-446F-03E8-CF33-D82E97628C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B35433-D1CD-953A-B1A2-11D690D80C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9E5E3CC-2C9F-1981-0A04-233C905B81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2025-04-15T07:19:55Z</dcterms:modified>
</cp:coreProperties>
</file>