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Vegårshei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56554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388C5B1-2378-D563-4CC6-675D70B0A9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25846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89340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4BA920C-E38F-62F3-A64C-6F0B90A249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19810C-0AEB-7140-00B1-B7EC86FB35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7173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20CC835-4F38-BE49-7DBE-501FC3D437D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71168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22337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E2D0DFA-905A-BBF4-EC32-70C72250A4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24674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EADEF97-77F0-07D0-56CA-AEF1069C15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BD40FBC-C083-F400-DE94-3A917C0327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FD416D7-52D4-0BEC-304A-83393C9AB9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BCD549A-FF9B-9986-5D3E-BABFEFEAB5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8A60BB1-3F0E-FAC1-1686-FFD4FD8450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F0F3E94-F0EC-7826-92B9-47BDA4811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6381ECA-4C1B-D65C-1E73-1DE1492995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8DEEAC2-47AD-D57B-04DB-2879D14C35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A2C8B79-A8B5-0D4B-4919-022E535EA7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2025-04-15T07:19:42Z</dcterms:modified>
</cp:coreProperties>
</file>