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Gjerstad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7505417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330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2ECA421-102D-C842-DD2A-D76EF355A9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9090359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752738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47C4D1E9-F61E-B212-7260-7362399F41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EEDFB1B-4A1E-1541-09FA-F2486095C67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488906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86F7E208-32B4-F7B0-9EBB-D0FC18E91CC7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956804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780071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EF26C8F-D98B-182B-C952-1FD63370BD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892640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7E34694-439B-8B8A-D31F-5D415F9ABD1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099402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F3E58BE-53F5-E337-B7B1-4F750D4ABB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57B07B1-A0BD-C39F-7991-222875F823C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6F94FA4-30C1-1055-A05E-6CEEF6FB194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C767530-BC1D-1E4B-D9F0-4D7009354BC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4A8009F-3AF1-64A2-777C-3F3C220F20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E3AD8AF-5D98-F5FA-36BF-A712A83A520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A059F23-1600-628E-6F5B-B90F2D6A31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7F03B58-3D6C-C069-58F2-D2C58B79316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752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2025-04-15T07:19:30Z</dcterms:modified>
</cp:coreProperties>
</file>