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Lindesnes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9164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3A945B-EB91-B089-CC1D-E3AAA196F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472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6472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8534656-3C86-C9E6-0035-FAC9641FF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57C006-AF47-5D2F-C118-5E419B5CF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2151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9 913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6774D0B-ABBA-2856-2100-89930266B67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767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9 202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10 000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1875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662FBF-F314-18BB-3BA6-E67A93D13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3780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6 260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7ACA2C-7050-425D-A67B-3B266B0BB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B5E305-CBA2-327E-0BEC-D6764E3A7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99EB11-A630-CA5B-CAB0-E669EABF8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81F0DA-89EB-0772-B1DC-BAACFC719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39B29D-4179-83DF-A5BD-B1DC7D20E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77C06B-7C9A-7381-723E-BDBF34C3C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D4025E-E7C7-F4E6-E133-378A382AB6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CA3F6C-53C8-F3E1-5FCA-A5B84541A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CFCA8C-646D-1977-4573-D066253ABD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2025-04-15T07:19:17Z</dcterms:modified>
</cp:coreProperties>
</file>