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Kristiansand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03506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37 318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44 998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7 938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48 812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ACC973-3569-880D-3E9D-E09CC90692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8496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2415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87215C7-7D4D-4EFD-51F3-D78AEC403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36C3E4-A609-D8DD-1C9D-7CEE19CA65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1975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48 812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A4E2295-4A92-4072-DEA0-CF4628EA6FD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8291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02611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18 711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26 406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52709F-68FC-2128-28CF-D741E2CB31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70404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25 438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18 574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361482-ECC0-3081-714A-2F872FDDC5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B36E9A-06CA-FB76-2619-C682B7EB6B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770C588-AEE3-7E63-72C5-E455409334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03E46CE-CD50-E1E9-AFF7-B1B7FD8E6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904B24F-B6F6-B5C8-6007-F15948983C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457FD6B-213B-2567-A70D-9E6F174B85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D10F9B9-B871-01AC-5E42-64E050ABFC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D64C263-8C06-2F74-1EEB-FD132E952E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CF7F2D8-7942-CAD4-68BB-44DFDAE1DC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2025-04-15T07:19:04Z</dcterms:modified>
</cp:coreProperties>
</file>