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Arendal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21469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23 986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13 193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24 556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1A5E1FA-7DF0-19E5-0EAF-BA87647296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89131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20733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CCC8569-4C9D-DF91-B213-B80AFD7AE4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0C04987-A998-DF0C-3C24-6C32546147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9304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24 717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4ACABD8-DF0A-CDA3-9596-ED9EB935342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977532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24 717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24 717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24 717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24 717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46579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20 876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41561F-8006-DDD9-AC4D-96C24B2DB7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94508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3 345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20 434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FEC9FDA-77E5-21AD-2F5F-362F5FE300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F654BD-B4DD-BEDF-692E-3065817949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C0E039-B1AE-D203-5907-F4924B381C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CBA4CFC-926B-E379-09A9-AE60614382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1BDAC3-3FA4-1383-F4F9-559AB835E5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2970481-3D9E-9E43-C749-59C768CAE3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B71836C-51FE-F48E-F06E-1E1E119B0E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A5390A-0F4F-DB96-3AF5-93671C8085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3A7DEA7-AF07-DA72-AB97-644A33E978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2025-04-15T07:18:51Z</dcterms:modified>
</cp:coreProperties>
</file>