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Grimstad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417306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14 593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7 351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15 138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E8EC50B-FD70-9A3A-F531-88CF23917F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70108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93113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83F79268-AF9E-9F06-1A6E-7CC8316E57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0BA2005-C2FC-2098-C404-21EEE606F0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91061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15 138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9E43523-8E5A-88AA-4C59-CD7DB4EB64F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01271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15 136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15 138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15 138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15 138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67749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12 610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E2C745E-1802-4035-AEA7-3DEA9010BD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63840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2 672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11 695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1185871-CBD0-A72D-DCC0-9D4A841CBE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AA4F0E5-3F8D-F8B8-A2DD-E8CDB740A5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4F94576-3CFA-207F-4E7D-F773D54F09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B593E2A-D18F-14CF-8C0F-E414C5F105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F31728C-100C-80FF-C5E4-159950D94E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CE58F16-B399-9F61-8D19-3D19BA1CB1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29E1330-C23D-E97D-2B69-20C4A6DB53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0B3BB6C-173D-CD40-CDB3-1A49EBE247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2F13AAC-FE02-3271-D1E1-A05722DD86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2025-04-15T07:18:38Z</dcterms:modified>
</cp:coreProperties>
</file>