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Risør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9476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7B1FB9-BF8D-2AC3-6EA2-38213BE5F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6187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7037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EFFF9B1-71FF-364F-E5F7-0117D7444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DE535A-E535-55A0-C310-3E12D7D72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1085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87DD7CB-5FC9-5E90-FFA0-F57E255270A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2037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8661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A547C7-2E69-9EA9-1E41-1F1320887A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3471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619BAA-445C-46CC-7FA5-F95A9CCC95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D7F875-91AC-3E77-4CC7-E98990AF9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7CC695-29C1-46FF-3EE2-001C579341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E392E7-EEAA-7353-28A0-568FA54CE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E37CA3-C9F4-87D5-3170-1B7216450F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0CB279-0052-05B8-CA2F-743E64075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6F5B7A-975E-2EAB-70A2-93041FB243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DDC4B0-078D-950D-CD1E-267E20ABB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F3A015-5328-C3F4-D303-7E1E70D1B7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2025-04-15T07:18:26Z</dcterms:modified>
</cp:coreProperties>
</file>