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Telemark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90063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8 768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9 853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10 732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972549-F346-9385-6E2B-D9DB5B617A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77028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52322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ADEFF94-F3EE-6558-D326-EDC7564C4D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DD46ADA-2FEA-877F-B1F8-5439652C87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34921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10 732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3C6503D-19EB-5B4B-C7A2-805DAA1F563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85363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2436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8 059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42DE474-24B1-4C04-3128-23191A100D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053388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8 299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6B8946C-CCD7-28C2-652E-65AE602C47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143821-8AD9-CF2C-719D-E3456835A5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285162-5E4C-12BC-B260-007311907B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896218-17B3-E26F-8AF5-3D049D43DE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D8F4DF7-9CF7-2889-3803-AD65AC280E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5F9B3C-EF00-B31F-0DB7-C998AD845A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EF74DAA-9D39-AB42-9A9E-AB52507F8F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87DDFF-AC39-06EE-1423-EC4560E2C4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B5ADA6B-0D2D-0514-4525-265693E43A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2025-04-09T11:48:54Z</dcterms:modified>
</cp:coreProperties>
</file>