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Tokke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8135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97770C-B2A0-79C5-5CD6-CDF368737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1084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277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443C532-6D1D-8C0E-FA59-988B866B8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D71CF5-67E2-3F54-87FD-0F587C73D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1550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797E7E2-912F-77C1-C804-11C4EB0EB7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5201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1502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1EB5D6-5D29-237A-F109-3A6C75834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1370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DE7ECE-6D7F-5F0D-6671-AC0A45568F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FDC455-FA92-F0FB-F917-59A6F5482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331CDF-B4A0-57E0-3F04-D90418955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B84B61-FAEE-4E2F-A3D0-86BF8A8CCF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6BD45D-9315-B03B-F656-718B71B0F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5F3EC9-A7B8-B1FC-BA23-DFDBAE96C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9B0A4F-BF94-C313-DA13-A42C1457A9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29A2FF-838C-6E12-F6BA-C67BD5525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1D0E23-8D46-F9AA-9B7C-AC375E213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2025-04-15T07:18:13Z</dcterms:modified>
</cp:coreProperties>
</file>