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Nissedal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3972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54D980-3AD1-E997-520E-668EF7128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3076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2308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FE6D7C6-63DF-C965-5EF8-2A37E0E49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400A447-11A4-0881-FB18-E0DA5FBF6B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7691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B977287-737C-3AED-EDD3-A9071A03F14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6757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1826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8EEBB3-34DB-03DF-1154-F86E25A2FD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4351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F475CC-119F-7D32-834A-4BBA42DFDC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8A1B3B-94CA-CFD4-B5FA-D3ADD3657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8EC36D-5D70-50F3-83AB-CF7E8A838E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1D22FA-6DB8-24BF-8E22-F028894C8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66B8E3-A4E9-5B61-5CF9-3B5FE5735A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979420-8162-6EEC-FE61-2ABC8892BB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2B13EE-EAE6-7B0C-912F-096F792EC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8C968A-0DDE-A3F0-E7D1-1895742D5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A3F1CD-AF21-A038-2C17-382DF8FFDF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2025-04-15T07:18:01Z</dcterms:modified>
</cp:coreProperties>
</file>