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Midt-Telemark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7652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0A3430-7C62-5151-76B1-76F9EED1E6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3606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2153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070A498-C34C-3F3E-3289-5E26B82F6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095584-2E1E-FC9C-4430-286548BE9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3307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801CFDE-324F-C18E-0EF9-B5617C5EDB9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698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2124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49186C-A055-FB06-6D02-D58832AD2D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6929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C6EA73-ABEF-3E49-879D-09A0660C0A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4F7335-E574-A5B6-A112-F0CE89DD8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B10FF7-3E01-40B7-5AEC-A224EA7680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5BB7A8-381A-4A8B-7C9C-BE8D5F3B98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7A6312-7C68-4176-7F38-A429F8BBE9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014621C-3B2F-9EAE-D377-BEC3E20A5C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A36BD7-8B4C-B126-E234-311F4D6442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F0728D-2148-F5A7-8D54-75E98E1B6D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67BE545-A3E3-CC65-373E-34AFAFBE23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2025-04-15T07:17:48Z</dcterms:modified>
</cp:coreProperties>
</file>