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Nome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6211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3F4205-8091-1CFA-FE5A-15F8B035E2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15889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5177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E38D8E6-BF70-06BF-8F65-D11DE0B53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FE8C36-A371-6836-FC09-6642036B59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7796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7C93D13-BA0A-D1C0-F4D8-A93C0462583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6426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0164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5D3CF0-46DD-A2D2-E311-F19226A72B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9688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6 077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83CA72-160A-7A50-52EA-95C8838409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1EBDAE-33CA-5BAF-B829-802F116A23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BBA5ED-554D-51AD-AF61-0EFDC50B01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CA3013-E442-4CB8-3A8A-FBEA75A870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B1DD8F-083B-E904-243D-9F934D754B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4AEC98-CC05-F2E4-E199-A70CA3D039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002E0D6-C220-5C9F-3BC2-818C375915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476F07-086F-AE9E-978F-BE8005788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E8F4F0-DBE3-F519-6410-DAA40D7D00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2025-04-15T07:17:37Z</dcterms:modified>
</cp:coreProperties>
</file>