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Drangedal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8400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3C46DD-7C52-FF45-2F91-9A39C1B5D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2933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69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5325506-1505-C5EA-FD55-707BB6D79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31E52E-9121-7304-C14E-2350BE698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862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DA16722-E822-39AE-22B7-A3386F9DECE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0340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161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5D1882-CD91-4CBD-3B5A-B26914FA2F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6454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40E082-5EEA-70AD-3BE4-D57EA2FC04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0B6684-CE8F-52E7-6422-B68FDD3DB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17B519-090C-3A67-37A6-8882F34959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3CB556-2391-EC85-1757-562C4552C2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210F4D-3ADC-F84E-C950-3A20DB4C95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D2E6AB-5A1E-2FC6-AB0F-F42BB4091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AE2AAE-FB12-5829-3A0E-99DBA9AA77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8D0AAE-BB0D-4BD8-0722-09721174E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D46A26-4BE3-B514-EEF4-83BF11EC4A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2025-04-15T07:17:24Z</dcterms:modified>
</cp:coreProperties>
</file>