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Kragerø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8892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C67928-31D2-0496-87A3-82B558083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3213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9963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75F9A30-E63E-791A-247C-B2E5150EF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5EB771-2E40-0745-7059-FD8B3E7E2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4679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58A2C98-6CF7-3581-7D34-D6CC0124E1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1290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631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F6529F-BD7A-72B7-ACD3-4CFE6AD48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314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35BC87-71C3-7E06-C43C-BB936F60A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C3076C-2F76-4337-3DA5-CB7BF2C95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BF4600-DA18-ED20-DB91-3A4E2347E0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79F6F0-CABF-75A6-0074-9420E188D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8941D8-3A99-7FD1-FCAC-09E18F889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108DF2-AA81-F982-B89B-344871A13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A33FAD-2249-EB10-0455-A43583DE4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5F936A-6D7B-33A9-7EA6-2AF46CB34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5D63DC-6E86-941E-9F40-316327CD1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2025-04-15T07:17:13Z</dcterms:modified>
</cp:coreProperties>
</file>