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Bamble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0007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FA41FF-BC9E-BCA9-4D3A-19990CFC2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0500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9207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82C49AF-6583-DAB2-AF2F-AF5CFB570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25EDD0-A7BF-4F5F-E83E-CF68AFE773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3615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2B2E824-DE54-5F18-E52D-95AD5862FDC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6879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506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2FC098-1C18-2696-B9C8-40540D0DE3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62678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7A585F-3FBD-7B18-8592-C5BA0B2885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AC4302-0C54-0C7D-15B8-06256548A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3FFE73-ED86-2505-5913-FD514B9AA2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FD9FE7-E007-65EE-A858-3BE620128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7DA726-F3BB-7389-FF8C-2DF6F8EA1E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A87C97-3959-DBE7-3B12-AF1BF540D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40F44E-2950-53C1-0748-D7F8B249EE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60CFAC-B6B9-9F36-FAEC-96E7FA4F0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CB03AB0-CC4C-A289-64FA-1617D0DB7B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2025-04-15T07:17:01Z</dcterms:modified>
</cp:coreProperties>
</file>