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Notodden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733013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D89A42A-E9E0-CF53-AC55-0846C67AC0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675354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96144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F59EC0AE-CEA9-FD16-8BEF-1E809AA362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8CF3678-536C-BFBE-50D2-2DF5544688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237791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17B0C514-AEDB-2383-865A-DC180B88646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98203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083065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0F5FB5D-6644-73AD-1C37-52EF210F55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688600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A1326A4-9072-1373-68D2-11376A8E17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5637C30-71D4-537E-192C-D62716AB83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987CFBD-FCA8-CF4F-E1A6-520C60CCDB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6326780-62A1-4941-FFE8-BA9C61E4D8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45D1593-672A-E694-4692-8A1A6DCE56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C57CF33-4BD6-2C58-BCE9-8AED0B6C53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619D44C-719C-3870-C023-5AB0485684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B57725E-0CCB-24C5-5683-D1DE19A9BE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615E795-58B0-92AA-C0E0-66DA2FF225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2025-04-15T07:16:50Z</dcterms:modified>
</cp:coreProperties>
</file>