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Skien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712438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3E96201-3F1F-1044-CE2C-622EB762D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12503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03454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3FA91B5-3DFD-60DC-E7CC-42F3D66326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B655335-2D1A-9015-44A9-C83C20A47E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22134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29EB3025-ADDB-E535-3D78-7AF3AB9C46C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6489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60409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F4BBDC7-EC92-C78D-BBB0-EF7E92CD6E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90686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D3C5CE7-F75D-4B99-16A3-0DEE4BC66A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1477C42-5D74-C5A8-5429-F22B0AADD3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44A4DFF-2B2E-8990-BC63-DFE074F484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3F4414A-6416-0182-018A-86E3FC0EBA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6E63382-6C19-DB24-93EB-1EEC6FC5BD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C164D01-3D52-BE73-2374-B3043A066F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28626AA-DC4F-77A6-5477-EB7232A157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BD26D82-4DDF-D7CE-FD20-5D4C66D37C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A1AB1D4-3EF5-D869-5A02-21B332ACC8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2025-04-15T07:16:39Z</dcterms:modified>
</cp:coreProperties>
</file>