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Porsgrunn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1366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B84584-0172-E395-A693-EDD7484A0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2181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0936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B9F08F8-D8F6-3B12-3166-56B825D23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655B75-4FAD-113A-4326-8DF8B8175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1715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FE1FF9-92B3-60AD-186A-12375686E1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0436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793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E30024-FA8C-23A9-A4CC-3133B6BE9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9611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55A0DA-93B7-09F6-46DC-1C3392B2CB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C0EAFD-887A-CAED-FDB3-A5155BF32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FE538D-EEC4-168B-1C2C-D0F2B8CC4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0FF2CA-B7AE-827F-AFD3-C8B5313CC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D44F6F-0CE9-2D95-1F0A-A04055B25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51A075-CCBF-28D1-3760-C921877A8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2A8030-21F0-B101-E8D3-CF83462F6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110DB7-7B2D-441A-488D-B4B4B8AD4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32851D-C6DD-7A2B-09DE-38AE44A16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2025-04-15T07:16:28Z</dcterms:modified>
</cp:coreProperties>
</file>