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7287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118 946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78 772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52 736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133 303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72719B-5E81-5A4E-2A65-E3818237E8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2268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728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39FBFD3-47C5-B871-2CD2-1A8B6E110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E8F82A-25B2-711C-EDAA-53C2D65B7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0211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133 303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92F8724-00DE-31FD-61D7-4AFB2AC31CE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0829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7978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81 364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37 272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6CB0E6-2417-2125-5E52-B986CBC64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5516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106 292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21 920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E6629A-E611-E7BA-3528-09EA39D029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1B39D6-B58A-B40E-72D5-EF01F83CE7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AC0AC8-FBBE-484B-7812-BE255974E7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34C009-34BE-2DEB-BF80-B5D5E77494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46C594-96AA-597C-340A-729DC087B3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1FA906-49BC-9988-B758-B6B491F3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E8C086-0E5F-6AD2-52E1-1C36F15CBE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A98E54-FF18-4954-3237-CF85A4B1A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A3A0E7-33AC-5909-5793-3A1EE71F80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2025-04-09T11:48:44Z</dcterms:modified>
</cp:coreProperties>
</file>