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Færder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192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F4B933-98B8-49EF-7BF7-D6CD6410D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4436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4220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1CE9146-8E7A-E2E8-5223-D31D9F64D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6604BB-E5C4-5321-67B6-7C10E704A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4804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D24B85A-145D-A0BF-F113-1B7C0199AD1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6950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602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D7C289-BDAF-0119-BD32-8A2A8B88E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16263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13 336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3436AC-4746-98C5-AD31-CA5C144180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E12445-BD5F-93BE-0EB8-2DBFF84324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98857A-5090-066E-E77A-FA90D76EDE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529CB8-9C66-F991-8C69-31D549292C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A159AE-7FAD-4337-067C-8713A6F314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D1AA19-2C56-AFEC-7B31-20CAB8D13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7A7706-8D0E-D79F-4AC0-78885EF364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991A7C-6DDA-0FF8-ED71-1600521D91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2731A7-1977-B4D7-4E5A-0ED526A38B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2025-04-15T07:16:18Z</dcterms:modified>
</cp:coreProperties>
</file>