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186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17 950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10 951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18A159-8597-D72F-0E14-CE8B8ADF33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0509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6298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B61F262-1B24-8E3F-7E36-749750D6D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903627-CA2E-21BD-D643-40A8D9C2B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494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21 723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8650C5D-EDB1-AEFF-7D42-69BCDB35F22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3013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3319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20D93F-CAD8-35BB-A144-9C1B51EA22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2516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17 314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4BF31D-7CB6-A0C4-F280-7D58468900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9D89C9-FE93-8598-7AE8-F2EA489A1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5F7D02-0091-6CA8-C35C-C0CB801A3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480CBC-F939-795F-015C-46A02A16C9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B32673-8A51-A3D2-20B8-7745F31D34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2F48FF-28C3-1956-D60C-1310A98C1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FDB7E3-DE1C-B8EE-87C1-24EF95DF8B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1FEE11-4BEF-C42E-FA7A-04691B1BAD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8CDE20-3415-3653-824B-71185B9026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2025-04-15T07:16:07Z</dcterms:modified>
</cp:coreProperties>
</file>