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Sandefjord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08443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30 767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18 606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10 798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36 684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7ECDA34-97CA-CB23-07A2-5E1F2D8DD0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18061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11163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BE72D05-E25F-4ADC-9BD9-B6CCFC48BA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B8481FC-A6C7-3B37-FF8B-2E1E4E7EC1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14127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36 684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3551DA5-49C3-02BD-6F45-D82F94483F1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4260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70361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20 790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5 244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10 650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EEA9466-E573-D20F-F8C8-B2132CB9C6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22929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27 070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7 575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5D899E-847F-884E-3716-2A75525500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2BACE3-0B1E-16D5-B066-FA23AFF197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7EC69D7-9344-B975-689C-9A4A972620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D20CF6-FCCE-4BA7-FD81-D3833DC8B2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8854C24-D18A-59B3-54FE-CCF8466722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6AB76EC-B8B9-AB0A-EA3C-FD51A24EAE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44FEB73-1F08-F0E6-6CE3-07A815C8B0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661EF2B-D7C4-1498-FA5E-F5B1CE7443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62BCFC3-8C69-C8B1-0401-9BD8DEA806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2025-04-15T07:15:57Z</dcterms:modified>
</cp:coreProperties>
</file>